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921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8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3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33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3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2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46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08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43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55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4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16D6D-68DD-45CC-84F4-8DDF30D6B282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3762D-0A42-4DDF-8382-77DEBE7246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3"/>
            <a:ext cx="7128792" cy="48139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08104" y="350100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46%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9912" y="4653136"/>
            <a:ext cx="738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31%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004" y="56784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Campaigning on our top issues – like Brexit and the NHS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0077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daphne</dc:creator>
  <cp:lastModifiedBy>daphne</cp:lastModifiedBy>
  <cp:revision>1</cp:revision>
  <dcterms:created xsi:type="dcterms:W3CDTF">2017-04-26T09:43:26Z</dcterms:created>
  <dcterms:modified xsi:type="dcterms:W3CDTF">2017-04-26T10:18:27Z</dcterms:modified>
</cp:coreProperties>
</file>